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0224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59178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980380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77721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69400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610697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401758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45762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19987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73828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185339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1BC16-16CD-4726-A812-964E6F296583}" type="datetimeFigureOut">
              <a:rPr kumimoji="1" lang="ja-JP" altLang="en-US" smtClean="0"/>
              <a:t>2022/10/20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23713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93695"/>
            <a:ext cx="9144000" cy="1079121"/>
          </a:xfrm>
          <a:solidFill>
            <a:schemeClr val="accent3">
              <a:lumMod val="20000"/>
              <a:lumOff val="80000"/>
            </a:schemeClr>
          </a:solidFill>
        </p:spPr>
        <p:txBody>
          <a:bodyPr>
            <a:noAutofit/>
          </a:bodyPr>
          <a:lstStyle/>
          <a:p>
            <a:r>
              <a:rPr lang="ja-JP" altLang="en-US" sz="2400" dirty="0">
                <a:solidFill>
                  <a:schemeClr val="tx2"/>
                </a:solidFill>
              </a:rPr>
              <a:t>●●●●●●●の研究</a:t>
            </a:r>
            <a:r>
              <a:rPr lang="ja-JP" altLang="en-US" sz="2000" dirty="0">
                <a:solidFill>
                  <a:schemeClr val="tx2"/>
                </a:solidFill>
              </a:rPr>
              <a:t>　○○ ○○○○○○ ○○</a:t>
            </a:r>
            <a:br>
              <a:rPr lang="en-US" altLang="ja-JP" sz="2000" dirty="0">
                <a:solidFill>
                  <a:schemeClr val="tx2"/>
                </a:solidFill>
              </a:rPr>
            </a:br>
            <a:br>
              <a:rPr lang="en-US" altLang="ja-JP" sz="2000" dirty="0">
                <a:solidFill>
                  <a:schemeClr val="tx2"/>
                </a:solidFill>
              </a:rPr>
            </a:br>
            <a:r>
              <a:rPr lang="ja-JP" altLang="en-US" sz="2000">
                <a:solidFill>
                  <a:schemeClr val="tx2"/>
                </a:solidFill>
              </a:rPr>
              <a:t>　　　　　　　　　　　　　　　　　　　　　　</a:t>
            </a:r>
            <a:r>
              <a:rPr lang="en-US" altLang="ja-JP" sz="2000" dirty="0">
                <a:solidFill>
                  <a:schemeClr val="tx2"/>
                </a:solidFill>
              </a:rPr>
              <a:t>xx</a:t>
            </a:r>
            <a:r>
              <a:rPr lang="ja-JP" altLang="en-US" sz="2000">
                <a:solidFill>
                  <a:schemeClr val="tx2"/>
                </a:solidFill>
              </a:rPr>
              <a:t>大・院・</a:t>
            </a:r>
            <a:r>
              <a:rPr lang="en-US" altLang="ja-JP" sz="2000" dirty="0" err="1">
                <a:solidFill>
                  <a:schemeClr val="tx2"/>
                </a:solidFill>
              </a:rPr>
              <a:t>xxxx</a:t>
            </a:r>
            <a:r>
              <a:rPr lang="ja-JP" altLang="en-US" sz="2000">
                <a:solidFill>
                  <a:schemeClr val="tx2"/>
                </a:solidFill>
              </a:rPr>
              <a:t>研究科　</a:t>
            </a:r>
            <a:r>
              <a:rPr lang="en-US" altLang="ja-JP" sz="2000" dirty="0">
                <a:solidFill>
                  <a:schemeClr val="tx2"/>
                </a:solidFill>
              </a:rPr>
              <a:t>XXXX</a:t>
            </a:r>
            <a:r>
              <a:rPr lang="ja-JP" altLang="en-US" sz="2000">
                <a:solidFill>
                  <a:schemeClr val="tx2"/>
                </a:solidFill>
              </a:rPr>
              <a:t>　</a:t>
            </a:r>
            <a:r>
              <a:rPr lang="en-US" altLang="ja-JP" sz="2000" dirty="0">
                <a:solidFill>
                  <a:schemeClr val="tx2"/>
                </a:solidFill>
              </a:rPr>
              <a:t>XXXX</a:t>
            </a:r>
            <a:r>
              <a:rPr lang="ja-JP" altLang="en-US" sz="1800">
                <a:solidFill>
                  <a:schemeClr val="accent6">
                    <a:lumMod val="75000"/>
                  </a:schemeClr>
                </a:solidFill>
              </a:rPr>
              <a:t>　</a:t>
            </a:r>
            <a:r>
              <a:rPr lang="ja-JP" altLang="en-US" sz="1800"/>
              <a:t>　　　　　　　</a:t>
            </a:r>
            <a:endParaRPr lang="ja-JP" altLang="en-US" sz="1800" dirty="0"/>
          </a:p>
        </p:txBody>
      </p:sp>
      <p:sp>
        <p:nvSpPr>
          <p:cNvPr id="3" name="テキスト ボックス 2"/>
          <p:cNvSpPr txBox="1"/>
          <p:nvPr/>
        </p:nvSpPr>
        <p:spPr>
          <a:xfrm>
            <a:off x="2997079" y="3606115"/>
            <a:ext cx="5616624" cy="830997"/>
          </a:xfrm>
          <a:prstGeom prst="rect">
            <a:avLst/>
          </a:prstGeom>
          <a:noFill/>
          <a:ln>
            <a:solidFill>
              <a:schemeClr val="tx1"/>
            </a:solidFill>
          </a:ln>
        </p:spPr>
        <p:txBody>
          <a:bodyPr wrap="square" rtlCol="0">
            <a:spAutoFit/>
          </a:bodyPr>
          <a:lstStyle/>
          <a:p>
            <a:pPr algn="ctr"/>
            <a:endParaRPr kumimoji="1" lang="en-US" altLang="ja-JP" sz="1600" dirty="0"/>
          </a:p>
          <a:p>
            <a:pPr algn="ctr"/>
            <a:r>
              <a:rPr kumimoji="1" lang="ja-JP" altLang="en-US" sz="1600" dirty="0"/>
              <a:t>　・・・・・・・・・・・・</a:t>
            </a:r>
            <a:endParaRPr kumimoji="1" lang="en-US" altLang="ja-JP" sz="1600" dirty="0"/>
          </a:p>
          <a:p>
            <a:pPr algn="ctr"/>
            <a:endParaRPr lang="en-US" altLang="ja-JP" sz="1600" dirty="0">
              <a:solidFill>
                <a:srgbClr val="0070C0"/>
              </a:solidFill>
            </a:endParaRPr>
          </a:p>
        </p:txBody>
      </p:sp>
      <p:sp>
        <p:nvSpPr>
          <p:cNvPr id="4" name="テキスト ボックス 3"/>
          <p:cNvSpPr txBox="1"/>
          <p:nvPr/>
        </p:nvSpPr>
        <p:spPr>
          <a:xfrm>
            <a:off x="2997079" y="1857598"/>
            <a:ext cx="5607369" cy="923330"/>
          </a:xfrm>
          <a:prstGeom prst="rect">
            <a:avLst/>
          </a:prstGeom>
          <a:noFill/>
          <a:ln>
            <a:solidFill>
              <a:schemeClr val="tx1"/>
            </a:solidFill>
          </a:ln>
        </p:spPr>
        <p:txBody>
          <a:bodyPr wrap="square" rtlCol="0">
            <a:spAutoFit/>
          </a:bodyPr>
          <a:lstStyle/>
          <a:p>
            <a:r>
              <a:rPr lang="ja-JP" altLang="en-US" dirty="0"/>
              <a:t>　●●●●</a:t>
            </a:r>
            <a:endParaRPr lang="en-US" altLang="ja-JP" dirty="0"/>
          </a:p>
          <a:p>
            <a:r>
              <a:rPr lang="ja-JP" altLang="en-US" dirty="0"/>
              <a:t>　・△△△△</a:t>
            </a:r>
            <a:endParaRPr lang="en-US" altLang="ja-JP" dirty="0"/>
          </a:p>
          <a:p>
            <a:r>
              <a:rPr lang="ja-JP" altLang="en-US" dirty="0"/>
              <a:t>　・□□□□□□</a:t>
            </a:r>
            <a:endParaRPr kumimoji="1" lang="ja-JP" altLang="en-US" dirty="0"/>
          </a:p>
        </p:txBody>
      </p:sp>
      <p:sp>
        <p:nvSpPr>
          <p:cNvPr id="9" name="下矢印 8"/>
          <p:cNvSpPr/>
          <p:nvPr/>
        </p:nvSpPr>
        <p:spPr>
          <a:xfrm>
            <a:off x="5220072" y="2924944"/>
            <a:ext cx="1080120" cy="50405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上矢印 10"/>
          <p:cNvSpPr/>
          <p:nvPr/>
        </p:nvSpPr>
        <p:spPr>
          <a:xfrm flipV="1">
            <a:off x="5220072" y="4626986"/>
            <a:ext cx="1080120" cy="530206"/>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251520" y="5301208"/>
            <a:ext cx="8352928" cy="1200329"/>
          </a:xfrm>
          <a:prstGeom prst="rect">
            <a:avLst/>
          </a:prstGeom>
          <a:noFill/>
          <a:ln>
            <a:solidFill>
              <a:schemeClr val="accent1"/>
            </a:solidFill>
          </a:ln>
        </p:spPr>
        <p:txBody>
          <a:bodyPr wrap="square" rtlCol="0">
            <a:spAutoFit/>
          </a:bodyPr>
          <a:lstStyle/>
          <a:p>
            <a:pPr algn="ctr"/>
            <a:endParaRPr lang="en-US" altLang="ja-JP" dirty="0"/>
          </a:p>
          <a:p>
            <a:pPr algn="ctr"/>
            <a:r>
              <a:rPr lang="ja-JP" altLang="en-US" dirty="0"/>
              <a:t>・・・・・・・・・・・・</a:t>
            </a:r>
            <a:endParaRPr lang="en-US" altLang="ja-JP" dirty="0"/>
          </a:p>
          <a:p>
            <a:pPr algn="ctr"/>
            <a:endParaRPr kumimoji="1" lang="en-US" altLang="ja-JP" dirty="0"/>
          </a:p>
          <a:p>
            <a:pPr algn="ctr"/>
            <a:endParaRPr kumimoji="1" lang="ja-JP" altLang="en-US" dirty="0"/>
          </a:p>
        </p:txBody>
      </p:sp>
      <p:sp>
        <p:nvSpPr>
          <p:cNvPr id="5" name="テキスト ボックス 4"/>
          <p:cNvSpPr txBox="1"/>
          <p:nvPr/>
        </p:nvSpPr>
        <p:spPr>
          <a:xfrm>
            <a:off x="7596336" y="812593"/>
            <a:ext cx="1430200" cy="276999"/>
          </a:xfrm>
          <a:prstGeom prst="rect">
            <a:avLst/>
          </a:prstGeom>
          <a:noFill/>
          <a:ln>
            <a:solidFill>
              <a:srgbClr val="FF0000"/>
            </a:solidFill>
          </a:ln>
        </p:spPr>
        <p:txBody>
          <a:bodyPr wrap="none" rtlCol="0">
            <a:spAutoFit/>
          </a:bodyPr>
          <a:lstStyle/>
          <a:p>
            <a:r>
              <a:rPr kumimoji="1" lang="ja-JP" altLang="en-US" sz="1200" dirty="0">
                <a:solidFill>
                  <a:srgbClr val="FF0000"/>
                </a:solidFill>
              </a:rPr>
              <a:t>英語タイトルを付記</a:t>
            </a:r>
          </a:p>
        </p:txBody>
      </p:sp>
      <p:sp>
        <p:nvSpPr>
          <p:cNvPr id="6" name="正方形/長方形 5"/>
          <p:cNvSpPr/>
          <p:nvPr/>
        </p:nvSpPr>
        <p:spPr>
          <a:xfrm>
            <a:off x="395536" y="1857598"/>
            <a:ext cx="2232248" cy="2474132"/>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285601" y="4558199"/>
            <a:ext cx="2486200" cy="307777"/>
          </a:xfrm>
          <a:prstGeom prst="rect">
            <a:avLst/>
          </a:prstGeom>
          <a:noFill/>
          <a:ln>
            <a:solidFill>
              <a:schemeClr val="tx1"/>
            </a:solidFill>
          </a:ln>
        </p:spPr>
        <p:txBody>
          <a:bodyPr wrap="square" rtlCol="0">
            <a:spAutoFit/>
          </a:bodyPr>
          <a:lstStyle/>
          <a:p>
            <a:r>
              <a:rPr lang="ja-JP" altLang="en-US" sz="1400" dirty="0"/>
              <a:t>○○○○○○</a:t>
            </a:r>
          </a:p>
        </p:txBody>
      </p:sp>
      <p:sp>
        <p:nvSpPr>
          <p:cNvPr id="16" name="テキスト ボックス 15"/>
          <p:cNvSpPr txBox="1"/>
          <p:nvPr/>
        </p:nvSpPr>
        <p:spPr>
          <a:xfrm>
            <a:off x="2300414" y="1366591"/>
            <a:ext cx="1819729" cy="276999"/>
          </a:xfrm>
          <a:prstGeom prst="rect">
            <a:avLst/>
          </a:prstGeom>
          <a:noFill/>
          <a:ln>
            <a:solidFill>
              <a:srgbClr val="FF0000"/>
            </a:solidFill>
          </a:ln>
        </p:spPr>
        <p:txBody>
          <a:bodyPr wrap="none" rtlCol="0">
            <a:spAutoFit/>
          </a:bodyPr>
          <a:lstStyle/>
          <a:p>
            <a:r>
              <a:rPr kumimoji="1" lang="ja-JP" altLang="en-US" sz="1200">
                <a:solidFill>
                  <a:srgbClr val="FF0000"/>
                </a:solidFill>
              </a:rPr>
              <a:t>発表者所属と氏名を</a:t>
            </a:r>
            <a:r>
              <a:rPr kumimoji="1" lang="ja-JP" altLang="en-US" sz="1200" dirty="0">
                <a:solidFill>
                  <a:srgbClr val="FF0000"/>
                </a:solidFill>
              </a:rPr>
              <a:t>記載</a:t>
            </a:r>
          </a:p>
        </p:txBody>
      </p:sp>
      <p:sp>
        <p:nvSpPr>
          <p:cNvPr id="17" name="テキスト ボックス 16"/>
          <p:cNvSpPr txBox="1"/>
          <p:nvPr/>
        </p:nvSpPr>
        <p:spPr>
          <a:xfrm>
            <a:off x="539552" y="421213"/>
            <a:ext cx="1122423" cy="276999"/>
          </a:xfrm>
          <a:prstGeom prst="rect">
            <a:avLst/>
          </a:prstGeom>
          <a:noFill/>
          <a:ln>
            <a:solidFill>
              <a:srgbClr val="FF0000"/>
            </a:solidFill>
          </a:ln>
        </p:spPr>
        <p:txBody>
          <a:bodyPr wrap="none" rtlCol="0">
            <a:spAutoFit/>
          </a:bodyPr>
          <a:lstStyle/>
          <a:p>
            <a:r>
              <a:rPr kumimoji="1" lang="ja-JP" altLang="en-US" sz="1200" dirty="0">
                <a:solidFill>
                  <a:srgbClr val="FF0000"/>
                </a:solidFill>
              </a:rPr>
              <a:t>タイトルを記載</a:t>
            </a:r>
          </a:p>
        </p:txBody>
      </p:sp>
      <p:sp>
        <p:nvSpPr>
          <p:cNvPr id="12" name="テキスト ボックス 11"/>
          <p:cNvSpPr txBox="1"/>
          <p:nvPr/>
        </p:nvSpPr>
        <p:spPr>
          <a:xfrm>
            <a:off x="7308304" y="260648"/>
            <a:ext cx="1394934" cy="369332"/>
          </a:xfrm>
          <a:prstGeom prst="rect">
            <a:avLst/>
          </a:prstGeom>
          <a:noFill/>
          <a:ln w="19050">
            <a:solidFill>
              <a:srgbClr val="FF0000"/>
            </a:solidFill>
          </a:ln>
        </p:spPr>
        <p:txBody>
          <a:bodyPr wrap="none" rtlCol="0">
            <a:spAutoFit/>
          </a:bodyPr>
          <a:lstStyle/>
          <a:p>
            <a:r>
              <a:rPr kumimoji="1" lang="ja-JP" altLang="en-US" dirty="0">
                <a:solidFill>
                  <a:srgbClr val="FF0000"/>
                </a:solidFill>
              </a:rPr>
              <a:t>スライド見本</a:t>
            </a:r>
          </a:p>
        </p:txBody>
      </p:sp>
      <p:sp>
        <p:nvSpPr>
          <p:cNvPr id="7" name="テキスト ボックス 6"/>
          <p:cNvSpPr txBox="1"/>
          <p:nvPr/>
        </p:nvSpPr>
        <p:spPr>
          <a:xfrm>
            <a:off x="4716016" y="6237312"/>
            <a:ext cx="4142481" cy="369332"/>
          </a:xfrm>
          <a:prstGeom prst="rect">
            <a:avLst/>
          </a:prstGeom>
          <a:solidFill>
            <a:schemeClr val="bg1"/>
          </a:solidFill>
          <a:ln>
            <a:solidFill>
              <a:srgbClr val="FF0000"/>
            </a:solidFill>
          </a:ln>
        </p:spPr>
        <p:txBody>
          <a:bodyPr wrap="none" rtlCol="0">
            <a:spAutoFit/>
          </a:bodyPr>
          <a:lstStyle/>
          <a:p>
            <a:r>
              <a:rPr kumimoji="1" lang="en-US" altLang="ja-JP" dirty="0">
                <a:solidFill>
                  <a:srgbClr val="FF0000"/>
                </a:solidFill>
              </a:rPr>
              <a:t>PDF</a:t>
            </a:r>
            <a:r>
              <a:rPr kumimoji="1" lang="ja-JP" altLang="en-US" dirty="0">
                <a:solidFill>
                  <a:srgbClr val="FF0000"/>
                </a:solidFill>
              </a:rPr>
              <a:t>ファイルに変換して提出してください。</a:t>
            </a:r>
          </a:p>
        </p:txBody>
      </p:sp>
    </p:spTree>
    <p:extLst>
      <p:ext uri="{BB962C8B-B14F-4D97-AF65-F5344CB8AC3E}">
        <p14:creationId xmlns:p14="http://schemas.microsoft.com/office/powerpoint/2010/main" val="41229866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105</Words>
  <Application>Microsoft Macintosh PowerPoint</Application>
  <PresentationFormat>画面に合わせる (4:3)</PresentationFormat>
  <Paragraphs>14</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●●●●●●●の研究　○○ ○○○○○○ ○○  　　　　　　　　　　　　　　　　　　　　　　xx大・院・xxxx研究科　XXXX　XXXX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一般研究：オーストラリアにおける乾燥地都市開発の特性とその持続性に関する研究 ○山下博樹（鳥取大学・地域学部）・恒川 篤史（対応教員）</dc:title>
  <cp:lastModifiedBy>妻鹿 良亮</cp:lastModifiedBy>
  <cp:revision>17</cp:revision>
  <dcterms:created xsi:type="dcterms:W3CDTF">2015-10-29T11:08:57Z</dcterms:created>
  <dcterms:modified xsi:type="dcterms:W3CDTF">2022-10-20T03:14:44Z</dcterms:modified>
</cp:coreProperties>
</file>